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595959"/>
    <a:srgbClr val="EFEFEF"/>
    <a:srgbClr val="CFCFCF"/>
    <a:srgbClr val="E1E1E1"/>
    <a:srgbClr val="ED7D31"/>
    <a:srgbClr val="FFA83F"/>
    <a:srgbClr val="44546A"/>
    <a:srgbClr val="767171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1038" y="9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BC468F-6D43-4E9A-A73D-9B52261210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84CFCA0-12A9-4CFE-A8EA-8A94B46676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07D9E5-3A4F-4FA2-8D76-057882BBF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9DC0-303B-4C9E-8424-121E07A89D4D}" type="datetimeFigureOut">
              <a:rPr lang="fr-FR" smtClean="0"/>
              <a:t>06/03/2022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1ECB934-17DF-4FD0-8A62-C4E99A1DF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D908C78-AC10-4021-ABC9-1C5F1B26B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6649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D21A0C-D9DA-4F5A-B517-F8836DCEE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3DC7083-B8A8-46FE-B63B-6C851E7B23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1684FE3-53CF-466E-9A1A-2ED5F03AC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9DC0-303B-4C9E-8424-121E07A89D4D}" type="datetimeFigureOut">
              <a:rPr lang="fr-FR" smtClean="0"/>
              <a:t>06/03/2022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9937ABF-00A9-4287-8AC1-64D016D53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C95772C-AF4C-4E8F-B5C2-EE85A2C9F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4459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17F78A2-D0D3-4D39-8E95-8E5075EDC0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D4F4F61-07B1-4F2F-A10D-51990C4B2B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B03FED0-8DC4-4A63-979E-A9D71D22B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9DC0-303B-4C9E-8424-121E07A89D4D}" type="datetimeFigureOut">
              <a:rPr lang="fr-FR" smtClean="0"/>
              <a:t>06/03/2022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35EED22-7FCE-436D-9C79-DAC4589FA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AC48F28-D82B-4767-AA46-F00479143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4771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302E07-43D6-4653-89B4-B6DBF0B2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0BDBF00-9231-4341-9E37-87866530A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B342947-0EE0-4AA1-BC85-1D4FA06E5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9DC0-303B-4C9E-8424-121E07A89D4D}" type="datetimeFigureOut">
              <a:rPr lang="fr-FR" smtClean="0"/>
              <a:t>06/03/2022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793DAC9-E199-4EE2-83F2-803FEB458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6CB8E1-F132-483C-A014-94CE8A01F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634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D9C660-AEFF-4049-A100-C2266FEC2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3C287A3-B80D-491F-84C3-39D4976A43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18B4FC4-F716-4417-8136-A5043DF5A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9DC0-303B-4C9E-8424-121E07A89D4D}" type="datetimeFigureOut">
              <a:rPr lang="fr-FR" smtClean="0"/>
              <a:t>06/03/2022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709BA1-E5A3-4CA1-923E-A6373D604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AD638E5-905E-4907-B811-7C9F2917E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797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F05013-6B33-4C4A-B180-21D52F10D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6B861FD-446B-4D96-BE1E-24E0DD0B9E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2C713CC-02C2-4D67-BDA3-BFF2E29F3F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7D8087A-FF14-40CC-B96C-5F42476AC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9DC0-303B-4C9E-8424-121E07A89D4D}" type="datetimeFigureOut">
              <a:rPr lang="fr-FR" smtClean="0"/>
              <a:t>06/03/2022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B519DEA-6613-4E3B-8A98-AE42F23DA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F36EFA6-FD1A-4E21-BED2-5B9661483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158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8676DD-A741-411A-A619-DC0097F2E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626DD30-D0DE-4F1D-AB69-8133EE5E03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CAE8E3F-E889-4E96-B199-0FD3617DB2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25BCD81-DF78-4587-B8A8-1D7B93FF63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426C33F-CFA2-4A75-B6FA-009404242E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C70D517-9BC6-4DE8-A16E-CF30D912C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9DC0-303B-4C9E-8424-121E07A89D4D}" type="datetimeFigureOut">
              <a:rPr lang="fr-FR" smtClean="0"/>
              <a:t>06/03/2022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7DCAB01-E950-4416-9DC8-CCE6F91F5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0AFA277-8A91-4BF3-96E9-0FC6C6791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5574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92E815-9594-482E-B972-631416116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26761A6-6B29-4B28-8F8B-E0309AEFB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9DC0-303B-4C9E-8424-121E07A89D4D}" type="datetimeFigureOut">
              <a:rPr lang="fr-FR" smtClean="0"/>
              <a:t>06/03/2022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F91FA8C-2A3F-4687-91E1-C816D5787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D3DAE1A-4B0A-4694-AD22-0862A7B61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8997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6C4F78C-6561-4568-B009-AB55A8BF0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9DC0-303B-4C9E-8424-121E07A89D4D}" type="datetimeFigureOut">
              <a:rPr lang="fr-FR" smtClean="0"/>
              <a:t>06/03/2022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3A74A0D-6B46-4035-8B7F-ED276505D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6A595C2-DC6A-4A93-997B-38DB4FD90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6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B9FB4B-A518-49E5-B7F4-A8F5A3D00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5788218-0076-4B5E-ADBC-B808C9C0AF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37243A6-9D32-41AC-AC9C-9E78C34E43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520B656-D755-48FF-8895-7181CCA71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9DC0-303B-4C9E-8424-121E07A89D4D}" type="datetimeFigureOut">
              <a:rPr lang="fr-FR" smtClean="0"/>
              <a:t>06/03/2022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924A082-7F24-4AF1-AAC3-49E5C7CB9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5F12B43-45B4-4BC9-A178-3F4465D49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5867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072BEC-4ED5-4CEC-AF7E-B571FD8E9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A72DBEC-FDC2-4307-BEE9-CF6025154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E99677D-095F-433B-AF36-9064220B4A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5BCF72F-653A-4DAC-B8E6-8E277E3EF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9DC0-303B-4C9E-8424-121E07A89D4D}" type="datetimeFigureOut">
              <a:rPr lang="fr-FR" smtClean="0"/>
              <a:t>06/03/2022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3AA0BBE-7767-4BB1-8994-70227F6DC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CC9F524-A481-4D63-B68F-D100CA50D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0022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3C8553A-B065-4DD8-B650-EDB4976F7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5DB7F3C-AAAB-485E-BAD2-213D776203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755EB94-FF8A-4B71-B247-1502B0C21B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0E9DC0-303B-4C9E-8424-121E07A89D4D}" type="datetimeFigureOut">
              <a:rPr lang="fr-FR" smtClean="0"/>
              <a:t>06/03/2022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2D54E66-5204-44F1-A1DD-DDB2EA6D71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4BD6FCE-AA3B-4B08-9A3E-FB02A555FD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6453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47EE2C-F8EA-44F6-BA56-4645E0D7C709}"/>
              </a:ext>
            </a:extLst>
          </p:cNvPr>
          <p:cNvSpPr/>
          <p:nvPr/>
        </p:nvSpPr>
        <p:spPr>
          <a:xfrm>
            <a:off x="261256" y="242595"/>
            <a:ext cx="11691258" cy="64101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D7E5827-056B-4402-A70A-97AF689E0A13}"/>
              </a:ext>
            </a:extLst>
          </p:cNvPr>
          <p:cNvSpPr/>
          <p:nvPr/>
        </p:nvSpPr>
        <p:spPr>
          <a:xfrm>
            <a:off x="685800" y="1243913"/>
            <a:ext cx="7296150" cy="1600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086E7D3-E6B1-4515-81D5-74DFDCFE2F0A}"/>
              </a:ext>
            </a:extLst>
          </p:cNvPr>
          <p:cNvSpPr/>
          <p:nvPr/>
        </p:nvSpPr>
        <p:spPr>
          <a:xfrm>
            <a:off x="2392928" y="1245163"/>
            <a:ext cx="3520963" cy="1600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rgbClr val="44546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54811D-FC45-4A1B-918E-49E27E21F5C6}"/>
              </a:ext>
            </a:extLst>
          </p:cNvPr>
          <p:cNvSpPr/>
          <p:nvPr/>
        </p:nvSpPr>
        <p:spPr>
          <a:xfrm>
            <a:off x="8608978" y="943583"/>
            <a:ext cx="3343535" cy="5709144"/>
          </a:xfrm>
          <a:prstGeom prst="rect">
            <a:avLst/>
          </a:prstGeom>
          <a:solidFill>
            <a:schemeClr val="bg2"/>
          </a:solidFill>
          <a:ln w="15875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40E9AD-F5B7-48DB-8106-D51FF837ED1D}"/>
              </a:ext>
            </a:extLst>
          </p:cNvPr>
          <p:cNvSpPr/>
          <p:nvPr/>
        </p:nvSpPr>
        <p:spPr>
          <a:xfrm>
            <a:off x="261256" y="242595"/>
            <a:ext cx="11691258" cy="700988"/>
          </a:xfrm>
          <a:prstGeom prst="rect">
            <a:avLst/>
          </a:prstGeom>
          <a:solidFill>
            <a:srgbClr val="4472C4"/>
          </a:solidFill>
          <a:ln w="15875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Menu 1                  Menu 2                 Menu 3                 Menu 4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6FAF218-3768-4910-9E08-69D8E545038C}"/>
              </a:ext>
            </a:extLst>
          </p:cNvPr>
          <p:cNvSpPr/>
          <p:nvPr/>
        </p:nvSpPr>
        <p:spPr>
          <a:xfrm>
            <a:off x="8608977" y="943583"/>
            <a:ext cx="3343535" cy="700988"/>
          </a:xfrm>
          <a:prstGeom prst="rect">
            <a:avLst/>
          </a:prstGeom>
          <a:solidFill>
            <a:srgbClr val="767171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Votre Main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674232-BE5E-46F9-9283-1EE06036E9C9}"/>
              </a:ext>
            </a:extLst>
          </p:cNvPr>
          <p:cNvSpPr/>
          <p:nvPr/>
        </p:nvSpPr>
        <p:spPr>
          <a:xfrm>
            <a:off x="8745162" y="1857983"/>
            <a:ext cx="476655" cy="487576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3C9B5B-EFE7-45CF-8969-6885C5BD8B17}"/>
              </a:ext>
            </a:extLst>
          </p:cNvPr>
          <p:cNvSpPr/>
          <p:nvPr/>
        </p:nvSpPr>
        <p:spPr>
          <a:xfrm>
            <a:off x="9393673" y="1857983"/>
            <a:ext cx="476655" cy="487576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795FF2E-16D4-4418-9BAE-4C0C27899EE3}"/>
              </a:ext>
            </a:extLst>
          </p:cNvPr>
          <p:cNvSpPr/>
          <p:nvPr/>
        </p:nvSpPr>
        <p:spPr>
          <a:xfrm>
            <a:off x="10042184" y="1857983"/>
            <a:ext cx="476655" cy="487576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77D903-0FCE-468B-8FF1-99D637342299}"/>
              </a:ext>
            </a:extLst>
          </p:cNvPr>
          <p:cNvSpPr/>
          <p:nvPr/>
        </p:nvSpPr>
        <p:spPr>
          <a:xfrm>
            <a:off x="10690695" y="1857983"/>
            <a:ext cx="476655" cy="487576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E500BA6-7CDC-45CE-B9C0-BE97A5434FB0}"/>
              </a:ext>
            </a:extLst>
          </p:cNvPr>
          <p:cNvSpPr/>
          <p:nvPr/>
        </p:nvSpPr>
        <p:spPr>
          <a:xfrm>
            <a:off x="11339206" y="1857983"/>
            <a:ext cx="476655" cy="487576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0DFA06E-FFA7-4FFB-88FD-34C39F9400ED}"/>
              </a:ext>
            </a:extLst>
          </p:cNvPr>
          <p:cNvSpPr/>
          <p:nvPr/>
        </p:nvSpPr>
        <p:spPr>
          <a:xfrm>
            <a:off x="9314923" y="3798155"/>
            <a:ext cx="1931175" cy="582168"/>
          </a:xfrm>
          <a:prstGeom prst="rect">
            <a:avLst/>
          </a:prstGeom>
          <a:solidFill>
            <a:schemeClr val="bg2">
              <a:lumMod val="5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Enchérir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BDC2E6E-CC89-410D-BA01-94351630938B}"/>
              </a:ext>
            </a:extLst>
          </p:cNvPr>
          <p:cNvSpPr/>
          <p:nvPr/>
        </p:nvSpPr>
        <p:spPr>
          <a:xfrm>
            <a:off x="9314922" y="4643273"/>
            <a:ext cx="1931175" cy="582168"/>
          </a:xfrm>
          <a:prstGeom prst="rect">
            <a:avLst/>
          </a:prstGeom>
          <a:solidFill>
            <a:schemeClr val="bg2">
              <a:lumMod val="5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Dudo</a:t>
            </a:r>
            <a:endParaRPr lang="fr-FR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E83FDDB-CF09-4E39-94C6-4A15E2C83D54}"/>
              </a:ext>
            </a:extLst>
          </p:cNvPr>
          <p:cNvSpPr/>
          <p:nvPr/>
        </p:nvSpPr>
        <p:spPr>
          <a:xfrm>
            <a:off x="9750122" y="3046547"/>
            <a:ext cx="476655" cy="487576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X</a:t>
            </a:r>
          </a:p>
        </p:txBody>
      </p: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E02D0A2B-2704-40D8-AD03-F0203C62ADB4}"/>
              </a:ext>
            </a:extLst>
          </p:cNvPr>
          <p:cNvGrpSpPr/>
          <p:nvPr/>
        </p:nvGrpSpPr>
        <p:grpSpPr>
          <a:xfrm>
            <a:off x="10406480" y="3046547"/>
            <a:ext cx="651346" cy="487576"/>
            <a:chOff x="10406482" y="3046547"/>
            <a:chExt cx="651346" cy="48757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C40F123-CDE2-4FE8-9491-22528499C40B}"/>
                </a:ext>
              </a:extLst>
            </p:cNvPr>
            <p:cNvSpPr/>
            <p:nvPr/>
          </p:nvSpPr>
          <p:spPr>
            <a:xfrm>
              <a:off x="10406482" y="3046547"/>
              <a:ext cx="476655" cy="487576"/>
            </a:xfrm>
            <a:prstGeom prst="rect">
              <a:avLst/>
            </a:prstGeom>
            <a:blipFill>
              <a:blip r:embed="rId2"/>
              <a:tile tx="0" ty="0" sx="100000" sy="100000" flip="none" algn="tl"/>
            </a:blip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5" name="Groupe 24">
              <a:extLst>
                <a:ext uri="{FF2B5EF4-FFF2-40B4-BE49-F238E27FC236}">
                  <a16:creationId xmlns:a16="http://schemas.microsoft.com/office/drawing/2014/main" id="{B6C9C041-CBAE-4235-8949-3441EDD79411}"/>
                </a:ext>
              </a:extLst>
            </p:cNvPr>
            <p:cNvGrpSpPr/>
            <p:nvPr/>
          </p:nvGrpSpPr>
          <p:grpSpPr>
            <a:xfrm>
              <a:off x="10883137" y="3046547"/>
              <a:ext cx="174691" cy="487576"/>
              <a:chOff x="10062770" y="3046547"/>
              <a:chExt cx="174691" cy="487576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8351FFD3-9EE3-4790-B174-455CDCA398D4}"/>
                  </a:ext>
                </a:extLst>
              </p:cNvPr>
              <p:cNvSpPr/>
              <p:nvPr/>
            </p:nvSpPr>
            <p:spPr>
              <a:xfrm>
                <a:off x="10062770" y="3046547"/>
                <a:ext cx="174691" cy="487576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3" name="Triangle isocèle 22">
                <a:extLst>
                  <a:ext uri="{FF2B5EF4-FFF2-40B4-BE49-F238E27FC236}">
                    <a16:creationId xmlns:a16="http://schemas.microsoft.com/office/drawing/2014/main" id="{BD2300B6-0473-407D-917D-C18640B9CFDF}"/>
                  </a:ext>
                </a:extLst>
              </p:cNvPr>
              <p:cNvSpPr/>
              <p:nvPr/>
            </p:nvSpPr>
            <p:spPr>
              <a:xfrm rot="10800000">
                <a:off x="10102596" y="3236986"/>
                <a:ext cx="95037" cy="122987"/>
              </a:xfrm>
              <a:prstGeom prst="triangl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620644E2-6819-4A0C-A3B9-05348F3C6F8A}"/>
              </a:ext>
            </a:extLst>
          </p:cNvPr>
          <p:cNvSpPr/>
          <p:nvPr/>
        </p:nvSpPr>
        <p:spPr>
          <a:xfrm>
            <a:off x="2392928" y="1243912"/>
            <a:ext cx="3520964" cy="361861"/>
          </a:xfrm>
          <a:prstGeom prst="rect">
            <a:avLst/>
          </a:prstGeom>
          <a:solidFill>
            <a:srgbClr val="4976C7"/>
          </a:solidFill>
          <a:ln w="25400">
            <a:solidFill>
              <a:schemeClr val="tx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Bart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9A33DE9-B005-4DC1-855E-C8FD3A7DA19E}"/>
              </a:ext>
            </a:extLst>
          </p:cNvPr>
          <p:cNvSpPr/>
          <p:nvPr/>
        </p:nvSpPr>
        <p:spPr>
          <a:xfrm>
            <a:off x="2628200" y="1943708"/>
            <a:ext cx="476655" cy="487576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5A5388B-CAC6-4B7E-8174-B4FE464B3327}"/>
              </a:ext>
            </a:extLst>
          </p:cNvPr>
          <p:cNvSpPr/>
          <p:nvPr/>
        </p:nvSpPr>
        <p:spPr>
          <a:xfrm>
            <a:off x="3276711" y="1943708"/>
            <a:ext cx="476655" cy="487576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E4F314B-546E-4A71-9EED-C17BD78D377F}"/>
              </a:ext>
            </a:extLst>
          </p:cNvPr>
          <p:cNvSpPr/>
          <p:nvPr/>
        </p:nvSpPr>
        <p:spPr>
          <a:xfrm>
            <a:off x="3925222" y="1943708"/>
            <a:ext cx="476655" cy="487576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3F322EC-6800-471F-92D4-B8276E049308}"/>
              </a:ext>
            </a:extLst>
          </p:cNvPr>
          <p:cNvSpPr/>
          <p:nvPr/>
        </p:nvSpPr>
        <p:spPr>
          <a:xfrm>
            <a:off x="4573733" y="1943708"/>
            <a:ext cx="476655" cy="487576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783FAE8-DC69-4905-8066-CAE0980DA184}"/>
              </a:ext>
            </a:extLst>
          </p:cNvPr>
          <p:cNvSpPr/>
          <p:nvPr/>
        </p:nvSpPr>
        <p:spPr>
          <a:xfrm>
            <a:off x="5222244" y="1943708"/>
            <a:ext cx="476655" cy="487576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7AA9990-428A-4BA6-A858-F0FA900A05D2}"/>
              </a:ext>
            </a:extLst>
          </p:cNvPr>
          <p:cNvSpPr/>
          <p:nvPr/>
        </p:nvSpPr>
        <p:spPr>
          <a:xfrm>
            <a:off x="5913893" y="1243914"/>
            <a:ext cx="2068056" cy="1600200"/>
          </a:xfrm>
          <a:prstGeom prst="rect">
            <a:avLst/>
          </a:prstGeom>
          <a:solidFill>
            <a:srgbClr val="FFBB69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21FE7CF-1D2A-4B55-BBE9-47157B88F412}"/>
              </a:ext>
            </a:extLst>
          </p:cNvPr>
          <p:cNvSpPr/>
          <p:nvPr/>
        </p:nvSpPr>
        <p:spPr>
          <a:xfrm>
            <a:off x="6419326" y="1943708"/>
            <a:ext cx="476655" cy="487576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1502EBB-7744-4E37-8BF1-8717319D924F}"/>
              </a:ext>
            </a:extLst>
          </p:cNvPr>
          <p:cNvSpPr/>
          <p:nvPr/>
        </p:nvSpPr>
        <p:spPr>
          <a:xfrm>
            <a:off x="7121478" y="1943708"/>
            <a:ext cx="476655" cy="487576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9" name="Image 28">
            <a:extLst>
              <a:ext uri="{FF2B5EF4-FFF2-40B4-BE49-F238E27FC236}">
                <a16:creationId xmlns:a16="http://schemas.microsoft.com/office/drawing/2014/main" id="{80E53C55-F8E9-4B6F-8621-F278A87F68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203" t="22798" r="34065" b="15385"/>
          <a:stretch/>
        </p:blipFill>
        <p:spPr>
          <a:xfrm>
            <a:off x="866775" y="1337802"/>
            <a:ext cx="1364478" cy="1395873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FE5EED20-1466-472C-A555-5808D001DBDC}"/>
              </a:ext>
            </a:extLst>
          </p:cNvPr>
          <p:cNvSpPr/>
          <p:nvPr/>
        </p:nvSpPr>
        <p:spPr>
          <a:xfrm>
            <a:off x="5913891" y="1250752"/>
            <a:ext cx="2068056" cy="361861"/>
          </a:xfrm>
          <a:prstGeom prst="rect">
            <a:avLst/>
          </a:prstGeom>
          <a:solidFill>
            <a:srgbClr val="FFA83F"/>
          </a:solidFill>
          <a:ln w="25400">
            <a:solidFill>
              <a:srgbClr val="ED7D3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Dernière enchère</a:t>
            </a:r>
          </a:p>
        </p:txBody>
      </p:sp>
    </p:spTree>
    <p:extLst>
      <p:ext uri="{BB962C8B-B14F-4D97-AF65-F5344CB8AC3E}">
        <p14:creationId xmlns:p14="http://schemas.microsoft.com/office/powerpoint/2010/main" val="3924787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CB68167A-2D4D-4A5B-A3BE-8BC04AFA6396}"/>
              </a:ext>
            </a:extLst>
          </p:cNvPr>
          <p:cNvGrpSpPr/>
          <p:nvPr/>
        </p:nvGrpSpPr>
        <p:grpSpPr>
          <a:xfrm>
            <a:off x="2737215" y="1255871"/>
            <a:ext cx="6131719" cy="3869532"/>
            <a:chOff x="2737215" y="1255871"/>
            <a:chExt cx="6131719" cy="3869532"/>
          </a:xfrm>
        </p:grpSpPr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80D8E650-C285-43D9-AE1B-F3DFF1EE0E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216" r="49707" b="18307"/>
            <a:stretch/>
          </p:blipFill>
          <p:spPr>
            <a:xfrm>
              <a:off x="2737215" y="1255871"/>
              <a:ext cx="6131719" cy="3869532"/>
            </a:xfrm>
            <a:prstGeom prst="rect">
              <a:avLst/>
            </a:prstGeom>
          </p:spPr>
        </p:pic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E52C735F-A043-4B26-A678-D0966B0BD712}"/>
                </a:ext>
              </a:extLst>
            </p:cNvPr>
            <p:cNvSpPr txBox="1"/>
            <p:nvPr/>
          </p:nvSpPr>
          <p:spPr>
            <a:xfrm>
              <a:off x="3610537" y="2268049"/>
              <a:ext cx="4520540" cy="16927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0400" dirty="0">
                  <a:ln>
                    <a:solidFill>
                      <a:schemeClr val="tx1">
                        <a:lumMod val="65000"/>
                        <a:lumOff val="35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Rounded MT Bold" panose="020F0704030504030204" pitchFamily="34" charset="0"/>
                </a:rPr>
                <a:t>Ctrl</a:t>
              </a:r>
              <a:endParaRPr lang="fr-FR" sz="12500" dirty="0"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rial Rounded MT Bold" panose="020F07040305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8948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B10252F8-4DF0-4476-89EB-069FE197ABD2}"/>
              </a:ext>
            </a:extLst>
          </p:cNvPr>
          <p:cNvGrpSpPr/>
          <p:nvPr/>
        </p:nvGrpSpPr>
        <p:grpSpPr>
          <a:xfrm>
            <a:off x="2964656" y="1285875"/>
            <a:ext cx="4091464" cy="3857626"/>
            <a:chOff x="2964656" y="1285875"/>
            <a:chExt cx="4091464" cy="3857626"/>
          </a:xfrm>
        </p:grpSpPr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ADCA6A87-1FD3-43FE-8EB0-E855DCA195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441" t="18227" b="18491"/>
            <a:stretch/>
          </p:blipFill>
          <p:spPr>
            <a:xfrm>
              <a:off x="2964656" y="1285875"/>
              <a:ext cx="4091464" cy="3857626"/>
            </a:xfrm>
            <a:prstGeom prst="rect">
              <a:avLst/>
            </a:prstGeom>
          </p:spPr>
        </p:pic>
        <p:sp>
          <p:nvSpPr>
            <p:cNvPr id="4" name="Flèche : haut 3">
              <a:extLst>
                <a:ext uri="{FF2B5EF4-FFF2-40B4-BE49-F238E27FC236}">
                  <a16:creationId xmlns:a16="http://schemas.microsoft.com/office/drawing/2014/main" id="{7D8B9A89-F0E9-4919-AC49-378318FFA035}"/>
                </a:ext>
              </a:extLst>
            </p:cNvPr>
            <p:cNvSpPr/>
            <p:nvPr/>
          </p:nvSpPr>
          <p:spPr>
            <a:xfrm>
              <a:off x="4378153" y="2544216"/>
              <a:ext cx="1264470" cy="1340943"/>
            </a:xfrm>
            <a:prstGeom prst="upArrow">
              <a:avLst>
                <a:gd name="adj1" fmla="val 59816"/>
                <a:gd name="adj2" fmla="val 75358"/>
              </a:avLst>
            </a:prstGeom>
            <a:solidFill>
              <a:srgbClr val="595959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124672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F7AE2BD1-8DC7-49D0-B690-24547C9EF9B5}"/>
              </a:ext>
            </a:extLst>
          </p:cNvPr>
          <p:cNvGrpSpPr/>
          <p:nvPr/>
        </p:nvGrpSpPr>
        <p:grpSpPr>
          <a:xfrm>
            <a:off x="2964656" y="1285875"/>
            <a:ext cx="4091464" cy="3857626"/>
            <a:chOff x="2964656" y="1285875"/>
            <a:chExt cx="4091464" cy="3857626"/>
          </a:xfrm>
        </p:grpSpPr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ADCA6A87-1FD3-43FE-8EB0-E855DCA195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441" t="18227" b="18491"/>
            <a:stretch/>
          </p:blipFill>
          <p:spPr>
            <a:xfrm>
              <a:off x="2964656" y="1285875"/>
              <a:ext cx="4091464" cy="3857626"/>
            </a:xfrm>
            <a:prstGeom prst="rect">
              <a:avLst/>
            </a:prstGeom>
          </p:spPr>
        </p:pic>
        <p:sp>
          <p:nvSpPr>
            <p:cNvPr id="4" name="Flèche : haut 3">
              <a:extLst>
                <a:ext uri="{FF2B5EF4-FFF2-40B4-BE49-F238E27FC236}">
                  <a16:creationId xmlns:a16="http://schemas.microsoft.com/office/drawing/2014/main" id="{7D8B9A89-F0E9-4919-AC49-378318FFA035}"/>
                </a:ext>
              </a:extLst>
            </p:cNvPr>
            <p:cNvSpPr/>
            <p:nvPr/>
          </p:nvSpPr>
          <p:spPr>
            <a:xfrm rot="5400000">
              <a:off x="4378152" y="2544217"/>
              <a:ext cx="1264470" cy="1340943"/>
            </a:xfrm>
            <a:prstGeom prst="upArrow">
              <a:avLst>
                <a:gd name="adj1" fmla="val 59816"/>
                <a:gd name="adj2" fmla="val 75358"/>
              </a:avLst>
            </a:prstGeom>
            <a:solidFill>
              <a:srgbClr val="595959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259794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7880CFE7-FB2A-458D-9A09-524ABF47857E}"/>
              </a:ext>
            </a:extLst>
          </p:cNvPr>
          <p:cNvGrpSpPr/>
          <p:nvPr/>
        </p:nvGrpSpPr>
        <p:grpSpPr>
          <a:xfrm>
            <a:off x="2964656" y="1285875"/>
            <a:ext cx="4091464" cy="3857626"/>
            <a:chOff x="2964656" y="1285875"/>
            <a:chExt cx="4091464" cy="3857626"/>
          </a:xfrm>
        </p:grpSpPr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ADCA6A87-1FD3-43FE-8EB0-E855DCA195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441" t="18227" b="18491"/>
            <a:stretch/>
          </p:blipFill>
          <p:spPr>
            <a:xfrm>
              <a:off x="2964656" y="1285875"/>
              <a:ext cx="4091464" cy="3857626"/>
            </a:xfrm>
            <a:prstGeom prst="rect">
              <a:avLst/>
            </a:prstGeom>
          </p:spPr>
        </p:pic>
        <p:sp>
          <p:nvSpPr>
            <p:cNvPr id="4" name="Flèche : haut 3">
              <a:extLst>
                <a:ext uri="{FF2B5EF4-FFF2-40B4-BE49-F238E27FC236}">
                  <a16:creationId xmlns:a16="http://schemas.microsoft.com/office/drawing/2014/main" id="{7D8B9A89-F0E9-4919-AC49-378318FFA035}"/>
                </a:ext>
              </a:extLst>
            </p:cNvPr>
            <p:cNvSpPr/>
            <p:nvPr/>
          </p:nvSpPr>
          <p:spPr>
            <a:xfrm rot="10800000">
              <a:off x="4378153" y="2544216"/>
              <a:ext cx="1264470" cy="1340943"/>
            </a:xfrm>
            <a:prstGeom prst="upArrow">
              <a:avLst>
                <a:gd name="adj1" fmla="val 59816"/>
                <a:gd name="adj2" fmla="val 75358"/>
              </a:avLst>
            </a:prstGeom>
            <a:solidFill>
              <a:srgbClr val="595959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229221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5C4869E6-F004-43EA-9584-13FAD472D004}"/>
              </a:ext>
            </a:extLst>
          </p:cNvPr>
          <p:cNvGrpSpPr/>
          <p:nvPr/>
        </p:nvGrpSpPr>
        <p:grpSpPr>
          <a:xfrm>
            <a:off x="2964656" y="1285875"/>
            <a:ext cx="4091464" cy="3857626"/>
            <a:chOff x="2964656" y="1285875"/>
            <a:chExt cx="4091464" cy="3857626"/>
          </a:xfrm>
        </p:grpSpPr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ADCA6A87-1FD3-43FE-8EB0-E855DCA195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441" t="18227" b="18491"/>
            <a:stretch/>
          </p:blipFill>
          <p:spPr>
            <a:xfrm>
              <a:off x="2964656" y="1285875"/>
              <a:ext cx="4091464" cy="3857626"/>
            </a:xfrm>
            <a:prstGeom prst="rect">
              <a:avLst/>
            </a:prstGeom>
          </p:spPr>
        </p:pic>
        <p:sp>
          <p:nvSpPr>
            <p:cNvPr id="4" name="Flèche : haut 3">
              <a:extLst>
                <a:ext uri="{FF2B5EF4-FFF2-40B4-BE49-F238E27FC236}">
                  <a16:creationId xmlns:a16="http://schemas.microsoft.com/office/drawing/2014/main" id="{7D8B9A89-F0E9-4919-AC49-378318FFA035}"/>
                </a:ext>
              </a:extLst>
            </p:cNvPr>
            <p:cNvSpPr/>
            <p:nvPr/>
          </p:nvSpPr>
          <p:spPr>
            <a:xfrm rot="16200000">
              <a:off x="4378153" y="2544216"/>
              <a:ext cx="1264470" cy="1340943"/>
            </a:xfrm>
            <a:prstGeom prst="upArrow">
              <a:avLst>
                <a:gd name="adj1" fmla="val 59816"/>
                <a:gd name="adj2" fmla="val 75358"/>
              </a:avLst>
            </a:prstGeom>
            <a:solidFill>
              <a:srgbClr val="595959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0609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733B68A8-43AD-4FA7-9DEC-0055354BEEB9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6966" t="30514" r="79987" b="45255"/>
          <a:stretch/>
        </p:blipFill>
        <p:spPr>
          <a:xfrm>
            <a:off x="1057274" y="314325"/>
            <a:ext cx="1602000" cy="160200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70EA10DC-A3A8-4E93-82A0-45ECE0384285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26809" t="30514" r="59988" b="45255"/>
          <a:stretch/>
        </p:blipFill>
        <p:spPr>
          <a:xfrm>
            <a:off x="3567112" y="314325"/>
            <a:ext cx="1602000" cy="16020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A519048D-0C37-45FD-A62A-2DCA1FBECF60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46612" t="30514" r="40107" b="45255"/>
          <a:stretch/>
        </p:blipFill>
        <p:spPr>
          <a:xfrm>
            <a:off x="6096000" y="314325"/>
            <a:ext cx="1602000" cy="16020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C140855-02A8-45CB-B066-F2AB9170C1D9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6966" t="67115" r="79987" b="8655"/>
          <a:stretch/>
        </p:blipFill>
        <p:spPr>
          <a:xfrm>
            <a:off x="1057274" y="2628900"/>
            <a:ext cx="1602000" cy="160200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676FA6A2-306F-4505-AE4B-99B429E9C978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26869" t="67115" r="60084" b="8655"/>
          <a:stretch/>
        </p:blipFill>
        <p:spPr>
          <a:xfrm>
            <a:off x="3567111" y="2628900"/>
            <a:ext cx="1602000" cy="160200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D1413694-8503-4849-9FAB-2C6114617A67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46673" t="67115" r="40124" b="8655"/>
          <a:stretch/>
        </p:blipFill>
        <p:spPr>
          <a:xfrm>
            <a:off x="6105526" y="2628900"/>
            <a:ext cx="1602000" cy="1602000"/>
          </a:xfrm>
          <a:prstGeom prst="rect">
            <a:avLst/>
          </a:prstGeom>
        </p:spPr>
      </p:pic>
      <p:pic>
        <p:nvPicPr>
          <p:cNvPr id="24" name="Image 23" descr="Une image contenant texte, intérieur&#10;&#10;Description générée automatiquement">
            <a:extLst>
              <a:ext uri="{FF2B5EF4-FFF2-40B4-BE49-F238E27FC236}">
                <a16:creationId xmlns:a16="http://schemas.microsoft.com/office/drawing/2014/main" id="{32A5A1AD-6500-43BA-AD2E-9C767DB866F7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7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7112" y="4943475"/>
            <a:ext cx="1590517" cy="1601601"/>
          </a:xfrm>
          <a:prstGeom prst="rect">
            <a:avLst/>
          </a:prstGeom>
        </p:spPr>
      </p:pic>
      <p:grpSp>
        <p:nvGrpSpPr>
          <p:cNvPr id="18" name="Groupe 17">
            <a:extLst>
              <a:ext uri="{FF2B5EF4-FFF2-40B4-BE49-F238E27FC236}">
                <a16:creationId xmlns:a16="http://schemas.microsoft.com/office/drawing/2014/main" id="{B301E001-51CD-4697-8392-7F2316B05277}"/>
              </a:ext>
            </a:extLst>
          </p:cNvPr>
          <p:cNvGrpSpPr/>
          <p:nvPr/>
        </p:nvGrpSpPr>
        <p:grpSpPr>
          <a:xfrm>
            <a:off x="1057274" y="4943275"/>
            <a:ext cx="1602000" cy="1602000"/>
            <a:chOff x="1057274" y="4943275"/>
            <a:chExt cx="1602000" cy="1602000"/>
          </a:xfrm>
        </p:grpSpPr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A63196BD-7D5E-4448-A9C9-2AF37446911D}"/>
                </a:ext>
              </a:extLst>
            </p:cNvPr>
            <p:cNvPicPr>
              <a:picLocks/>
            </p:cNvPicPr>
            <p:nvPr/>
          </p:nvPicPr>
          <p:blipFill rotWithShape="1">
            <a:blip r:embed="rId2"/>
            <a:srcRect l="6966" t="30514" r="79987" b="45255"/>
            <a:stretch/>
          </p:blipFill>
          <p:spPr>
            <a:xfrm>
              <a:off x="1057274" y="4943275"/>
              <a:ext cx="1602000" cy="1602000"/>
            </a:xfrm>
            <a:prstGeom prst="rect">
              <a:avLst/>
            </a:prstGeom>
          </p:spPr>
        </p:pic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14A561CD-BC19-4EF7-92DF-5D1964B6B335}"/>
                </a:ext>
              </a:extLst>
            </p:cNvPr>
            <p:cNvSpPr/>
            <p:nvPr/>
          </p:nvSpPr>
          <p:spPr>
            <a:xfrm>
              <a:off x="1678489" y="5572825"/>
              <a:ext cx="359569" cy="342900"/>
            </a:xfrm>
            <a:prstGeom prst="ellipse">
              <a:avLst/>
            </a:prstGeom>
            <a:solidFill>
              <a:srgbClr val="E1E1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720305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que 4">
            <a:extLst>
              <a:ext uri="{FF2B5EF4-FFF2-40B4-BE49-F238E27FC236}">
                <a16:creationId xmlns:a16="http://schemas.microsoft.com/office/drawing/2014/main" id="{2FE3CB42-C6FD-45BD-B565-00A39ED04E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23138" y="1353645"/>
            <a:ext cx="360000" cy="360000"/>
          </a:xfrm>
          <a:prstGeom prst="rect">
            <a:avLst/>
          </a:prstGeom>
        </p:spPr>
      </p:pic>
      <p:pic>
        <p:nvPicPr>
          <p:cNvPr id="6" name="Graphique 5">
            <a:extLst>
              <a:ext uri="{FF2B5EF4-FFF2-40B4-BE49-F238E27FC236}">
                <a16:creationId xmlns:a16="http://schemas.microsoft.com/office/drawing/2014/main" id="{C754A547-DA35-47CD-A0F8-CB859944B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3863138" y="1713645"/>
            <a:ext cx="360000" cy="360000"/>
          </a:xfrm>
          <a:prstGeom prst="rect">
            <a:avLst/>
          </a:prstGeom>
        </p:spPr>
      </p:pic>
      <p:pic>
        <p:nvPicPr>
          <p:cNvPr id="7" name="Graphique 6">
            <a:extLst>
              <a:ext uri="{FF2B5EF4-FFF2-40B4-BE49-F238E27FC236}">
                <a16:creationId xmlns:a16="http://schemas.microsoft.com/office/drawing/2014/main" id="{B0CAE906-FB3B-4615-9DB8-97B708383E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4223138" y="2056363"/>
            <a:ext cx="360000" cy="360000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2CD14405-7D7C-4F2C-9185-4751C2D82C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4583138" y="1713645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086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154D4E7A-6E16-46AD-B55F-07B07649AB44}"/>
              </a:ext>
            </a:extLst>
          </p:cNvPr>
          <p:cNvGrpSpPr/>
          <p:nvPr/>
        </p:nvGrpSpPr>
        <p:grpSpPr>
          <a:xfrm>
            <a:off x="0" y="-900"/>
            <a:ext cx="5828400" cy="5829300"/>
            <a:chOff x="0" y="-900"/>
            <a:chExt cx="5828400" cy="58293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D152E3C-3665-4860-A385-7D5C0F4131D0}"/>
                </a:ext>
              </a:extLst>
            </p:cNvPr>
            <p:cNvSpPr/>
            <p:nvPr/>
          </p:nvSpPr>
          <p:spPr>
            <a:xfrm>
              <a:off x="0" y="0"/>
              <a:ext cx="5828400" cy="5828400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9C17B9CA-EC37-47A1-88C7-699389EB94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2050" y="-900"/>
              <a:ext cx="3924300" cy="58293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88058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e 6">
            <a:extLst>
              <a:ext uri="{FF2B5EF4-FFF2-40B4-BE49-F238E27FC236}">
                <a16:creationId xmlns:a16="http://schemas.microsoft.com/office/drawing/2014/main" id="{AD2C54C0-0962-4C76-83C4-D32A654F5FB9}"/>
              </a:ext>
            </a:extLst>
          </p:cNvPr>
          <p:cNvGrpSpPr/>
          <p:nvPr/>
        </p:nvGrpSpPr>
        <p:grpSpPr>
          <a:xfrm>
            <a:off x="0" y="0"/>
            <a:ext cx="5400000" cy="5400000"/>
            <a:chOff x="0" y="0"/>
            <a:chExt cx="5400000" cy="5400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0C61EC0-E4AE-48F2-8DE5-10ADCB8EE748}"/>
                </a:ext>
              </a:extLst>
            </p:cNvPr>
            <p:cNvSpPr/>
            <p:nvPr/>
          </p:nvSpPr>
          <p:spPr>
            <a:xfrm>
              <a:off x="0" y="0"/>
              <a:ext cx="5400000" cy="5400000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301E2978-A2E5-46F9-ABDD-1BA0187E0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3018" y="490626"/>
              <a:ext cx="3507434" cy="46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1669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e 6">
            <a:extLst>
              <a:ext uri="{FF2B5EF4-FFF2-40B4-BE49-F238E27FC236}">
                <a16:creationId xmlns:a16="http://schemas.microsoft.com/office/drawing/2014/main" id="{74858B57-23AC-417F-A585-B9694CE981AC}"/>
              </a:ext>
            </a:extLst>
          </p:cNvPr>
          <p:cNvGrpSpPr/>
          <p:nvPr/>
        </p:nvGrpSpPr>
        <p:grpSpPr>
          <a:xfrm>
            <a:off x="0" y="0"/>
            <a:ext cx="5400000" cy="5400000"/>
            <a:chOff x="0" y="0"/>
            <a:chExt cx="5400000" cy="5400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D152E3C-3665-4860-A385-7D5C0F4131D0}"/>
                </a:ext>
              </a:extLst>
            </p:cNvPr>
            <p:cNvSpPr/>
            <p:nvPr/>
          </p:nvSpPr>
          <p:spPr>
            <a:xfrm>
              <a:off x="0" y="0"/>
              <a:ext cx="5400000" cy="5400000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F890B8ED-E1DA-4C28-BF4A-194F279909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500" y="360000"/>
              <a:ext cx="4484999" cy="46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43548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 descr="Une image contenant intérieur, plante&#10;&#10;Description générée automatiquement">
            <a:extLst>
              <a:ext uri="{FF2B5EF4-FFF2-40B4-BE49-F238E27FC236}">
                <a16:creationId xmlns:a16="http://schemas.microsoft.com/office/drawing/2014/main" id="{57D45A57-A637-4DBD-918C-5AE7DFBEBC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45759" y="0"/>
            <a:ext cx="4572000" cy="6858000"/>
          </a:xfrm>
        </p:spPr>
      </p:pic>
    </p:spTree>
    <p:extLst>
      <p:ext uri="{BB962C8B-B14F-4D97-AF65-F5344CB8AC3E}">
        <p14:creationId xmlns:p14="http://schemas.microsoft.com/office/powerpoint/2010/main" val="3391246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e 13">
            <a:extLst>
              <a:ext uri="{FF2B5EF4-FFF2-40B4-BE49-F238E27FC236}">
                <a16:creationId xmlns:a16="http://schemas.microsoft.com/office/drawing/2014/main" id="{DA508976-94E7-49CE-AA07-778C5368AFD4}"/>
              </a:ext>
            </a:extLst>
          </p:cNvPr>
          <p:cNvGrpSpPr/>
          <p:nvPr/>
        </p:nvGrpSpPr>
        <p:grpSpPr>
          <a:xfrm>
            <a:off x="2737215" y="1255871"/>
            <a:ext cx="6131719" cy="3869532"/>
            <a:chOff x="2737215" y="1255871"/>
            <a:chExt cx="6131719" cy="3869532"/>
          </a:xfrm>
        </p:grpSpPr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80D8E650-C285-43D9-AE1B-F3DFF1EE0E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216" r="49707" b="18307"/>
            <a:stretch/>
          </p:blipFill>
          <p:spPr>
            <a:xfrm>
              <a:off x="2737215" y="1255871"/>
              <a:ext cx="6131719" cy="3869532"/>
            </a:xfrm>
            <a:prstGeom prst="rect">
              <a:avLst/>
            </a:prstGeom>
          </p:spPr>
        </p:pic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E52C735F-A043-4B26-A678-D0966B0BD712}"/>
                </a:ext>
              </a:extLst>
            </p:cNvPr>
            <p:cNvSpPr txBox="1"/>
            <p:nvPr/>
          </p:nvSpPr>
          <p:spPr>
            <a:xfrm>
              <a:off x="3610537" y="2268049"/>
              <a:ext cx="4520540" cy="16927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0400" dirty="0">
                  <a:ln>
                    <a:solidFill>
                      <a:schemeClr val="tx1">
                        <a:lumMod val="65000"/>
                        <a:lumOff val="35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Rounded MT Bold" panose="020F0704030504030204" pitchFamily="34" charset="0"/>
                </a:rPr>
                <a:t>Entrée</a:t>
              </a:r>
              <a:endParaRPr lang="fr-FR" sz="12500" dirty="0"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rial Rounded MT Bold" panose="020F07040305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1000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1896081E-4FE9-4160-B55D-3E25EEB75289}"/>
              </a:ext>
            </a:extLst>
          </p:cNvPr>
          <p:cNvGrpSpPr/>
          <p:nvPr/>
        </p:nvGrpSpPr>
        <p:grpSpPr>
          <a:xfrm>
            <a:off x="2737215" y="1255871"/>
            <a:ext cx="6131719" cy="3869532"/>
            <a:chOff x="2737215" y="1255871"/>
            <a:chExt cx="6131719" cy="3869532"/>
          </a:xfrm>
        </p:grpSpPr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80D8E650-C285-43D9-AE1B-F3DFF1EE0E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216" r="49707" b="18307"/>
            <a:stretch/>
          </p:blipFill>
          <p:spPr>
            <a:xfrm>
              <a:off x="2737215" y="1255871"/>
              <a:ext cx="6131719" cy="3869532"/>
            </a:xfrm>
            <a:prstGeom prst="rect">
              <a:avLst/>
            </a:prstGeom>
          </p:spPr>
        </p:pic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E52C735F-A043-4B26-A678-D0966B0BD712}"/>
                </a:ext>
              </a:extLst>
            </p:cNvPr>
            <p:cNvSpPr txBox="1"/>
            <p:nvPr/>
          </p:nvSpPr>
          <p:spPr>
            <a:xfrm>
              <a:off x="3610537" y="2268049"/>
              <a:ext cx="4520540" cy="16927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0400" dirty="0">
                  <a:ln>
                    <a:solidFill>
                      <a:schemeClr val="tx1">
                        <a:lumMod val="65000"/>
                        <a:lumOff val="35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 Rounded MT Bold" panose="020F0704030504030204" pitchFamily="34" charset="0"/>
                </a:rPr>
                <a:t>Maj</a:t>
              </a:r>
              <a:endParaRPr lang="fr-FR" sz="12500" dirty="0"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Arial Rounded MT Bold" panose="020F07040305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878994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1504</TotalTime>
  <Words>20</Words>
  <Application>Microsoft Office PowerPoint</Application>
  <PresentationFormat>Grand écran</PresentationFormat>
  <Paragraphs>11</Paragraphs>
  <Slides>14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9" baseType="lpstr">
      <vt:lpstr>Arial</vt:lpstr>
      <vt:lpstr>Arial Rounded MT Bold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Kevin G</dc:creator>
  <cp:lastModifiedBy>Kevin GABARD</cp:lastModifiedBy>
  <cp:revision>12</cp:revision>
  <dcterms:created xsi:type="dcterms:W3CDTF">2021-12-29T19:47:49Z</dcterms:created>
  <dcterms:modified xsi:type="dcterms:W3CDTF">2022-03-06T12:27:07Z</dcterms:modified>
</cp:coreProperties>
</file>

<file path=docProps/thumbnail.jpeg>
</file>